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658d71dd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658d71dd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658d71dd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658d71dd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658d71dd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658d71dd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658d71dd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5658d71dd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658d71d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5658d71d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5658d71dd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5658d71dd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658d71dd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5658d71dd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5658d71dd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5658d71dd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658d71dd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658d71dd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658d71dd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658d71dd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658d71dd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658d71dd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658d71dd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658d71dd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085" y="152400"/>
            <a:ext cx="859382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28" y="152401"/>
            <a:ext cx="859474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57" y="152400"/>
            <a:ext cx="85942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985" y="152401"/>
            <a:ext cx="859402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085" y="152400"/>
            <a:ext cx="859382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83" y="152400"/>
            <a:ext cx="85972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2" y="152400"/>
            <a:ext cx="860213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03" y="152551"/>
            <a:ext cx="8601595" cy="4838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" y="400050"/>
            <a:ext cx="8667750" cy="43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07" y="152400"/>
            <a:ext cx="85995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4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57" y="152400"/>
            <a:ext cx="85942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57" y="152400"/>
            <a:ext cx="85942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